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3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0BB9A-7B8E-4FB3-99B8-97D341A267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CF6E6F-DAAE-45BB-8174-569D12752F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71D24-A58F-40A9-A82F-72EFED29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CBD02-F9FB-42E2-A929-844FB8C04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779EB-1545-48E2-8348-949B3B79D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6460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CCB7C-0101-42C1-A92E-03D61EF9B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B6358-9948-403F-B5D9-2FA1FD179A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39B1B-D6FB-42EB-9648-9191E8CB7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29115-37A8-45CD-BFD4-885AF0C22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294F3-752B-4421-A031-8C37F7FBE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735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6C734B-C27F-4FFB-A0C1-82163AED6D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5CB02D-DF56-420F-A5A5-5776B564B4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FE4CC-F32B-4C4C-97F6-8FEBDD6AD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B4340-4976-48D2-826A-8028438B0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635AF-B699-4D83-9F86-722F0E2CD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602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D37DD-74AD-4366-B517-AFA05D070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5FBD6-CD2A-4F98-9390-47C343058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83FDD-8B58-4F1B-8D23-B152A8B3F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E12B9C-2407-4200-92AB-4C3DADD92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0260E-D7A7-4634-8EC9-F440C4B62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736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E4389-3FD1-414D-99C9-93807FB71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E90A3-22EE-4B2C-86FF-A0E4D7FC6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FCDDC-FE83-4715-B53E-FA2583ABB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BE3F2-824E-4949-872F-875212CF2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F9703-69BA-48D8-9B91-2AFE88F26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604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6F44F-051B-4ABD-9077-0F5F41F58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A07BC-7DAC-41A5-8E67-7754AA70C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BE3A00-268C-4EB5-953E-F67D126A9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8D796-3BAE-40F2-B6F9-E83D89271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10F8BA-1801-4375-AADB-C84E0F886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003CE3-2D31-45F2-8F99-9BCB4A2A3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76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7C5E8-1E37-40B2-A3CF-E590C0A51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D165AC-D779-4D9F-8EF0-818E62CA6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EE9A8-0300-4063-BE5F-360FCA8D09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16977B-99FB-4C11-A33F-F1F889D763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CB887F-7D67-4DF9-9C42-462A362F8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B84A5F-983D-4F28-934B-2EE028433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F4B0C6-6CB2-481C-B997-AE5198707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58A3B-6E2E-404C-97E0-1CEA3E5AA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59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042AA-1651-4DF0-B726-6B08AA5D1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CA2B0F-E1CA-48A6-8607-CC15361A5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08E678-1856-4C81-9AB4-DDB2C41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3DD8B1-9B16-45CD-9FA5-D7D91B156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20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583A6C-1CB2-4963-99DA-B1D3244E4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A16C68-BDF7-4077-B344-C8B519933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4DF77C-B17F-4DF7-9BEE-B44CCDEA8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85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49B3-FA59-4FAE-A9B2-A73B342E1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CAC3F-1A2B-4675-91AA-99FF7AA84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D5E491-8AC2-4E72-B598-857D651918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094C9C-2652-4B3B-BF20-9D6A69AF8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B0EFCE-B2C7-4F50-8774-CC808E2D6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A790B-DF66-4104-B4B6-86ED6F117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0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DF0C6-95ED-4121-BD69-74620FC29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DA42A4-CB3C-46C0-952A-485A762200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BC2493-4AB6-42AB-BE06-82696EE3F8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E6622-425E-42C9-AEAA-2602ADEA5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CB3686-A11F-4C68-AF45-62F489592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9449C8-1F41-4BEC-AF6C-C640A65AD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753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C3EC04-6EDA-474C-8C50-560085641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3ADFFC-5A04-41D2-A1AB-34833FD0D0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BCE9A-BD76-4110-86EB-A218282325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1805C-42B9-4616-9B2E-45AAC7E9DC68}" type="datetimeFigureOut">
              <a:rPr lang="en-US" smtClean="0"/>
              <a:t>6/9/2021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489DE-7BDB-43B8-B0EB-F62D253E2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CEAC6-5386-4008-BA64-D1ED5607C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51101-7427-4733-ADF0-622997F5E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100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8A69889-C1B7-46DF-8345-EDB0F89183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4668" y="1803633"/>
            <a:ext cx="9144000" cy="2237764"/>
          </a:xfrm>
        </p:spPr>
        <p:txBody>
          <a:bodyPr>
            <a:normAutofit fontScale="55000" lnSpcReduction="20000"/>
          </a:bodyPr>
          <a:lstStyle/>
          <a:p>
            <a:r>
              <a:rPr lang="en-US" sz="7200" dirty="0"/>
              <a:t>SPAN STAGE2_PILOT</a:t>
            </a:r>
          </a:p>
          <a:p>
            <a:r>
              <a:rPr lang="en-US" sz="7200" dirty="0"/>
              <a:t>OBESE Mice</a:t>
            </a:r>
          </a:p>
          <a:p>
            <a:r>
              <a:rPr lang="en-US" sz="7200" dirty="0"/>
              <a:t>06/09/2021</a:t>
            </a:r>
          </a:p>
          <a:p>
            <a:r>
              <a:rPr lang="en-US" sz="7200" dirty="0"/>
              <a:t>Day2_MCAO</a:t>
            </a:r>
          </a:p>
        </p:txBody>
      </p:sp>
    </p:spTree>
    <p:extLst>
      <p:ext uri="{BB962C8B-B14F-4D97-AF65-F5344CB8AC3E}">
        <p14:creationId xmlns:p14="http://schemas.microsoft.com/office/powerpoint/2010/main" val="877487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DE17071A-E79B-458F-9F86-D460F93E54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7280" y="212886"/>
            <a:ext cx="9144000" cy="433067"/>
          </a:xfrm>
        </p:spPr>
        <p:txBody>
          <a:bodyPr/>
          <a:lstStyle/>
          <a:p>
            <a:r>
              <a:rPr lang="en-US" dirty="0"/>
              <a:t>HFD3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DDE996-0C14-4369-AEC6-E307EFF06E29}"/>
              </a:ext>
            </a:extLst>
          </p:cNvPr>
          <p:cNvSpPr txBox="1"/>
          <p:nvPr/>
        </p:nvSpPr>
        <p:spPr>
          <a:xfrm>
            <a:off x="0" y="60087"/>
            <a:ext cx="222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Male Mouse :40g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15944A-A42E-4581-9DEC-DB1E28AF22A6}"/>
              </a:ext>
            </a:extLst>
          </p:cNvPr>
          <p:cNvSpPr txBox="1"/>
          <p:nvPr/>
        </p:nvSpPr>
        <p:spPr>
          <a:xfrm>
            <a:off x="10424720" y="60087"/>
            <a:ext cx="1639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RARE Anatomy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F526F27-4215-4A80-8900-B71880164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016" y="649224"/>
            <a:ext cx="692648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859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DE17071A-E79B-458F-9F86-D460F93E54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7280" y="212886"/>
            <a:ext cx="9144000" cy="433067"/>
          </a:xfrm>
        </p:spPr>
        <p:txBody>
          <a:bodyPr/>
          <a:lstStyle/>
          <a:p>
            <a:r>
              <a:rPr lang="en-US" dirty="0"/>
              <a:t>HFD4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DDE996-0C14-4369-AEC6-E307EFF06E29}"/>
              </a:ext>
            </a:extLst>
          </p:cNvPr>
          <p:cNvSpPr txBox="1"/>
          <p:nvPr/>
        </p:nvSpPr>
        <p:spPr>
          <a:xfrm>
            <a:off x="0" y="60087"/>
            <a:ext cx="222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Male Mouse :42g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15944A-A42E-4581-9DEC-DB1E28AF22A6}"/>
              </a:ext>
            </a:extLst>
          </p:cNvPr>
          <p:cNvSpPr txBox="1"/>
          <p:nvPr/>
        </p:nvSpPr>
        <p:spPr>
          <a:xfrm>
            <a:off x="10424720" y="60087"/>
            <a:ext cx="1639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RARE Anatomy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44CF8E-D31A-4637-A1AC-35CE4EEE5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016" y="649224"/>
            <a:ext cx="692648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07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DE17071A-E79B-458F-9F86-D460F93E54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7280" y="212886"/>
            <a:ext cx="9144000" cy="433067"/>
          </a:xfrm>
        </p:spPr>
        <p:txBody>
          <a:bodyPr/>
          <a:lstStyle/>
          <a:p>
            <a:r>
              <a:rPr lang="en-US" dirty="0"/>
              <a:t>HFD1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DDE996-0C14-4369-AEC6-E307EFF06E29}"/>
              </a:ext>
            </a:extLst>
          </p:cNvPr>
          <p:cNvSpPr txBox="1"/>
          <p:nvPr/>
        </p:nvSpPr>
        <p:spPr>
          <a:xfrm>
            <a:off x="0" y="60087"/>
            <a:ext cx="222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Female Mouse :20g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15944A-A42E-4581-9DEC-DB1E28AF22A6}"/>
              </a:ext>
            </a:extLst>
          </p:cNvPr>
          <p:cNvSpPr txBox="1"/>
          <p:nvPr/>
        </p:nvSpPr>
        <p:spPr>
          <a:xfrm>
            <a:off x="10424720" y="60087"/>
            <a:ext cx="1639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RARE Anatomy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6CF9D6-6132-4590-9858-A86AB8156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985" y="645953"/>
            <a:ext cx="692648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09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DE17071A-E79B-458F-9F86-D460F93E54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7280" y="212886"/>
            <a:ext cx="9144000" cy="433067"/>
          </a:xfrm>
        </p:spPr>
        <p:txBody>
          <a:bodyPr/>
          <a:lstStyle/>
          <a:p>
            <a:r>
              <a:rPr lang="en-US" dirty="0"/>
              <a:t>HFD2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DDE996-0C14-4369-AEC6-E307EFF06E29}"/>
              </a:ext>
            </a:extLst>
          </p:cNvPr>
          <p:cNvSpPr txBox="1"/>
          <p:nvPr/>
        </p:nvSpPr>
        <p:spPr>
          <a:xfrm>
            <a:off x="0" y="60087"/>
            <a:ext cx="2223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Female Mouse :30g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15944A-A42E-4581-9DEC-DB1E28AF22A6}"/>
              </a:ext>
            </a:extLst>
          </p:cNvPr>
          <p:cNvSpPr txBox="1"/>
          <p:nvPr/>
        </p:nvSpPr>
        <p:spPr>
          <a:xfrm>
            <a:off x="10424720" y="60087"/>
            <a:ext cx="1639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RARE Anatomy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067BF3-138D-4A44-9DEA-7210A2932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016" y="649224"/>
            <a:ext cx="692648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46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38</Words>
  <Application>Microsoft Office PowerPoint</Application>
  <PresentationFormat>Widescreen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Ganganna, Basavaraju Sanganahalli</dc:creator>
  <cp:lastModifiedBy>Ganganna, Basavaraju Sanganahalli</cp:lastModifiedBy>
  <cp:revision>4</cp:revision>
  <dcterms:created xsi:type="dcterms:W3CDTF">2021-06-09T18:44:05Z</dcterms:created>
  <dcterms:modified xsi:type="dcterms:W3CDTF">2021-06-09T18:52:37Z</dcterms:modified>
</cp:coreProperties>
</file>

<file path=docProps/thumbnail.jpeg>
</file>